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16764918" r:id="rId5"/>
    <p:sldId id="16764919" r:id="rId6"/>
    <p:sldId id="16764920" r:id="rId7"/>
    <p:sldId id="16764921" r:id="rId8"/>
    <p:sldId id="16764922" r:id="rId9"/>
    <p:sldId id="16764923" r:id="rId10"/>
    <p:sldId id="16764924" r:id="rId11"/>
    <p:sldId id="16764925" r:id="rId12"/>
    <p:sldId id="16764926" r:id="rId13"/>
    <p:sldId id="16764927" r:id="rId14"/>
    <p:sldId id="16764928" r:id="rId15"/>
    <p:sldId id="16764929" r:id="rId16"/>
    <p:sldId id="16764930" r:id="rId17"/>
    <p:sldId id="16764931" r:id="rId18"/>
    <p:sldId id="16764932" r:id="rId19"/>
    <p:sldId id="16764933" r:id="rId20"/>
    <p:sldId id="16764934" r:id="rId21"/>
    <p:sldId id="16764935" r:id="rId22"/>
    <p:sldId id="16764936" r:id="rId23"/>
    <p:sldId id="16764937" r:id="rId24"/>
    <p:sldId id="16764938" r:id="rId25"/>
    <p:sldId id="16764939" r:id="rId26"/>
    <p:sldId id="16764940" r:id="rId27"/>
    <p:sldId id="16764941" r:id="rId28"/>
    <p:sldId id="16764942" r:id="rId29"/>
    <p:sldId id="16764943" r:id="rId30"/>
    <p:sldId id="16764944" r:id="rId31"/>
    <p:sldId id="16764945" r:id="rId32"/>
    <p:sldId id="16764946" r:id="rId33"/>
    <p:sldId id="16764947" r:id="rId34"/>
    <p:sldId id="16764948" r:id="rId35"/>
    <p:sldId id="16764949" r:id="rId36"/>
    <p:sldId id="16764950" r:id="rId37"/>
    <p:sldId id="16764951" r:id="rId38"/>
    <p:sldId id="16764952" r:id="rId39"/>
    <p:sldId id="16764953" r:id="rId40"/>
    <p:sldId id="16764955" r:id="rId41"/>
    <p:sldId id="16764956" r:id="rId42"/>
    <p:sldId id="16764954" r:id="rId43"/>
    <p:sldId id="16764957" r:id="rId44"/>
    <p:sldId id="16764958" r:id="rId45"/>
    <p:sldId id="16764959" r:id="rId46"/>
    <p:sldId id="16764960" r:id="rId47"/>
    <p:sldId id="16764961" r:id="rId48"/>
    <p:sldId id="16764962" r:id="rId49"/>
    <p:sldId id="16764963" r:id="rId50"/>
    <p:sldId id="16764964" r:id="rId51"/>
    <p:sldId id="16764965" r:id="rId52"/>
    <p:sldId id="16764966" r:id="rId53"/>
    <p:sldId id="16764967" r:id="rId54"/>
    <p:sldId id="16764968" r:id="rId55"/>
    <p:sldId id="16764969" r:id="rId56"/>
    <p:sldId id="16764970" r:id="rId57"/>
    <p:sldId id="16764971" r:id="rId58"/>
    <p:sldId id="16764972" r:id="rId59"/>
    <p:sldId id="16774585" r:id="rId60"/>
  </p:sldIdLst>
  <p:sldSz cx="10239375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0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l" lastIdx="5" clrIdx="0"/>
  <p:cmAuthor id="307" name="未知用户93" initials="" lastIdx="1" clrIdx="0"/>
  <p:cmAuthor id="1" name="AutoBVT" initials="" lastIdx="1" clrIdx="0"/>
  <p:cmAuthor id="308" name="未知用户90" initials="" lastIdx="5" clrIdx="1"/>
  <p:cmAuthor id="2" name="438585610@qq.com" initials="" lastIdx="2" clrIdx="0"/>
  <p:cmAuthor id="309" name="未知用户91" initials="" lastIdx="0" clrIdx="1"/>
  <p:cmAuthor id="3" name="lina" initials="" lastIdx="1" clrIdx="1"/>
  <p:cmAuthor id="310" name="未知用户92" initials="" lastIdx="1" clrIdx="0"/>
  <p:cmAuthor id="4" name="EDZ" initials="" lastIdx="1" clrIdx="2"/>
  <p:cmAuthor id="311" name="未知用户74" initials="" lastIdx="5" clrIdx="1"/>
  <p:cmAuthor id="5" name="morris" initials="m" lastIdx="1" clrIdx="4"/>
  <p:cmAuthor id="312" name="未知用户75" initials="" lastIdx="8" clrIdx="0"/>
  <p:cmAuthor id="6" name="Charles Caize Guo" initials="C" lastIdx="7" clrIdx="9"/>
  <p:cmAuthor id="313" name="未知用户76" initials="" lastIdx="1" clrIdx="0"/>
  <p:cmAuthor id="7" name="Candy Kechen Chen" initials="C" lastIdx="8" clrIdx="2"/>
  <p:cmAuthor id="314" name="未知用户77" initials="" lastIdx="8" clrIdx="0"/>
  <p:cmAuthor id="8" name="James Shihao Zhou" initials="J" lastIdx="43" clrIdx="10"/>
  <p:cmAuthor id="315" name="未知用户78" initials="" lastIdx="8" clrIdx="0"/>
  <p:cmAuthor id="9" name="Zach Zhongkai Ye" initials="Z" lastIdx="25" clrIdx="3"/>
  <p:cmAuthor id="316" name="未知用户79" initials="" lastIdx="1" clrIdx="0"/>
  <p:cmAuthor id="10" name="Emily Lu Chen" initials="E" lastIdx="3" clrIdx="11"/>
  <p:cmAuthor id="317" name="未知用户80" initials="" lastIdx="1" clrIdx="0"/>
  <p:cmAuthor id="11" name="Lynette Zitong Li" initials="L" lastIdx="1" clrIdx="4"/>
  <p:cmAuthor id="318" name="Harry xu" initials="" lastIdx="1" clrIdx="0"/>
  <p:cmAuthor id="12" name="Windows 用户" initials="W" lastIdx="8" clrIdx="12"/>
  <p:cmAuthor id="319" name="未知用户27" initials="未" lastIdx="1" clrIdx="0"/>
  <p:cmAuthor id="13" name="Chris Kun Yu Lin" initials="C" lastIdx="77" clrIdx="6"/>
  <p:cmAuthor id="14" name="欧 阳" initials="欧" lastIdx="1" clrIdx="13"/>
  <p:cmAuthor id="321" name="未知用户111" initials="未" lastIdx="1" clrIdx="1"/>
  <p:cmAuthor id="15" name="张志海" initials="张" lastIdx="1" clrIdx="14"/>
  <p:cmAuthor id="16" name="李洁瑾" initials="李" lastIdx="1" clrIdx="15"/>
  <p:cmAuthor id="17" name="zhaoliyuan" initials="z" lastIdx="1" clrIdx="16"/>
  <p:cmAuthor id="324" name="许洁" initials="许" lastIdx="2" clrIdx="323"/>
  <p:cmAuthor id="18" name="贾 嘉" initials="贾" lastIdx="1" clrIdx="17"/>
  <p:cmAuthor id="19" name="zlx" initials="z" lastIdx="1" clrIdx="2"/>
  <p:cmAuthor id="326" name="huoke" initials="h" lastIdx="0" clrIdx="325"/>
  <p:cmAuthor id="20" name="apple" initials="a" lastIdx="1" clrIdx="19"/>
  <p:cmAuthor id="21" name="kangxf" initials="k" lastIdx="5" clrIdx="21"/>
  <p:cmAuthor id="22" name="heyanfeng8293@163.com" initials="" lastIdx="0" clrIdx="22"/>
  <p:cmAuthor id="23" name="chenw" initials="c" lastIdx="5" clrIdx="22"/>
  <p:cmAuthor id="24" name="yan" initials="y" lastIdx="1" clrIdx="23"/>
  <p:cmAuthor id="25" name="wyz" initials="w" lastIdx="1" clrIdx="24"/>
  <p:cmAuthor id="26" name="10270945" initials="1" lastIdx="2" clrIdx="25"/>
  <p:cmAuthor id="27" name="Hou Yingfeng" initials="H" lastIdx="10" clrIdx="23"/>
  <p:cmAuthor id="28" name="李楠10047711" initials="李" lastIdx="2" clrIdx="31"/>
  <p:cmAuthor id="29" name="10045953" initials="1" lastIdx="3" clrIdx="32"/>
  <p:cmAuthor id="30" name="10056791" initials="ZTE" lastIdx="1" clrIdx="29"/>
  <p:cmAuthor id="31" name="rev2" initials="r" lastIdx="1" clrIdx="36"/>
  <p:cmAuthor id="32" name="Qlstc" initials="Q" lastIdx="1" clrIdx="31"/>
  <p:cmAuthor id="33" name="Athena" initials="c" lastIdx="1" clrIdx="32"/>
  <p:cmAuthor id="34" name="Y Y" initials="YY" lastIdx="2" clrIdx="33"/>
  <p:cmAuthor id="35" name="Caixiaojin" initials="C" lastIdx="1" clrIdx="34"/>
  <p:cmAuthor id="36" name="仉 凯" initials="仉" lastIdx="1" clrIdx="18"/>
  <p:cmAuthor id="37" name="安 宝来" initials="安" lastIdx="2" clrIdx="19"/>
  <p:cmAuthor id="38" name="feng xingbo" initials="fx" lastIdx="1" clrIdx="24"/>
  <p:cmAuthor id="39" name="fei Ren" initials="fR" lastIdx="1" clrIdx="25"/>
  <p:cmAuthor id="40" name="未知用户34" initials="未" lastIdx="1" clrIdx="37"/>
  <p:cmAuthor id="41" name="未知用户35" initials="未" lastIdx="1" clrIdx="38"/>
  <p:cmAuthor id="42" name="hm" initials="h" lastIdx="10" clrIdx="41"/>
  <p:cmAuthor id="43" name="Microsoft Office 用户" initials="MO用 [8] [6]" lastIdx="1" clrIdx="42"/>
  <p:cmAuthor id="44" name="zhixuan zhang (张志轩)" initials="zz(" lastIdx="2" clrIdx="43"/>
  <p:cmAuthor id="45" name="邹申" initials="邹" lastIdx="1" clrIdx="44"/>
  <p:cmAuthor id="46" name="zhangjing" initials="z" lastIdx="2" clrIdx="45"/>
  <p:cmAuthor id="47" name="yinp" initials="y" lastIdx="2" clrIdx="46"/>
  <p:cmAuthor id="48" name="Zhang, Diankun" initials="ZD" lastIdx="3" clrIdx="39"/>
  <p:cmAuthor id="49" name="lee" initials="l" lastIdx="1" clrIdx="48"/>
  <p:cmAuthor id="50" name="东方_b3dea543bad08e97" initials="authorId_278826930" lastIdx="0" clrIdx="0"/>
  <p:cmAuthor id="51" name="Ella Dong" initials="ED" lastIdx="1" clrIdx="42"/>
  <p:cmAuthor id="191251535" name="沈霄雷" initials="沈" lastIdx="833089" clrIdx="0"/>
  <p:cmAuthor id="52" name="孙妮" initials="孙妮" lastIdx="1" clrIdx="25"/>
  <p:cmAuthor id="191251536" name="SF" initials="S" lastIdx="6" clrIdx="11"/>
  <p:cmAuthor id="53" name="朱琳" initials="朱" lastIdx="3" clrIdx="52"/>
  <p:cmAuthor id="191251537" name="sammi" initials="s" lastIdx="0" clrIdx="12"/>
  <p:cmAuthor id="54" name="ida" initials="i" lastIdx="2" clrIdx="28"/>
  <p:cmAuthor id="191251538" name="zhangmh@httz.cc" initials="z" lastIdx="3" clrIdx="13"/>
  <p:cmAuthor id="55" name="姜来" initials="姜" lastIdx="2" clrIdx="50"/>
  <p:cmAuthor id="191251539" name="wang" initials="wang" lastIdx="1" clrIdx="14"/>
  <p:cmAuthor id="56" name="陈金" initials="CJ" lastIdx="1" clrIdx="55"/>
  <p:cmAuthor id="191251540" name="Microsoft Office User" initials="MOU" lastIdx="1" clrIdx="15"/>
  <p:cmAuthor id="57" name="何杰" initials="何" lastIdx="4" clrIdx="55"/>
  <p:cmAuthor id="191251541" name="sjzx" initials="s" lastIdx="1" clrIdx="25"/>
  <p:cmAuthor id="58" name="J" initials="J" lastIdx="2" clrIdx="53"/>
  <p:cmAuthor id="191251542" name="yang.yuan" initials="y" lastIdx="0" clrIdx="17"/>
  <p:cmAuthor id="59" name="曾红" initials="" lastIdx="0" clrIdx="0"/>
  <p:cmAuthor id="191251543" name="王娟" initials="1" lastIdx="1" clrIdx="31"/>
  <p:cmAuthor id="60" name="况 年虎" initials="况" lastIdx="1" clrIdx="41"/>
  <p:cmAuthor id="61" name="張秀娟" initials="張" lastIdx="1" clrIdx="2"/>
  <p:cmAuthor id="62" name="王鹏凯" initials="王" lastIdx="1" clrIdx="0"/>
  <p:cmAuthor id="63" name="Evonlin" initials="E" lastIdx="2" clrIdx="2"/>
  <p:cmAuthor id="64" name="86130" initials="8" lastIdx="18" clrIdx="63"/>
  <p:cmAuthor id="65" name="张雅萱" initials="张" lastIdx="1" clrIdx="64"/>
  <p:cmAuthor id="66" name="liucunri" initials="" lastIdx="1" clrIdx="0"/>
  <p:cmAuthor id="67" name="wn" initials="w" lastIdx="1" clrIdx="66"/>
  <p:cmAuthor id="68" name="Unknown User48" initials="" lastIdx="8" clrIdx="0"/>
  <p:cmAuthor id="69" name="未知用户103" initials="" lastIdx="1" clrIdx="0"/>
  <p:cmAuthor id="70" name="Unknown User52" initials="" lastIdx="1" clrIdx="0"/>
  <p:cmAuthor id="71" name="未知的使用者42" initials="" lastIdx="1" clrIdx="0"/>
  <p:cmAuthor id="72" name="Unknown User50" initials="" lastIdx="1" clrIdx="0"/>
  <p:cmAuthor id="73" name="未知的使用者120" initials="" lastIdx="1" clrIdx="0"/>
  <p:cmAuthor id="74" name="px" initials="" lastIdx="3" clrIdx="1"/>
  <p:cmAuthor id="76" name="许 志军" initials="许" lastIdx="1" clrIdx="25"/>
  <p:cmAuthor id="77" name="欧 志芳" initials="欧" lastIdx="1" clrIdx="26"/>
  <p:cmAuthor id="78" name="旭 文" initials="旭" lastIdx="1" clrIdx="27"/>
  <p:cmAuthor id="79" name="微软用户" initials="" lastIdx="1" clrIdx="0"/>
  <p:cmAuthor id="80" name="未知的使用者73" initials="" lastIdx="1" clrIdx="0"/>
  <p:cmAuthor id="81" name="未知的使用者24" initials="" lastIdx="8" clrIdx="0"/>
  <p:cmAuthor id="82" name="未知用户16" initials="" lastIdx="1" clrIdx="0"/>
  <p:cmAuthor id="83" name="Mary Feil-Jacobs" initials="" lastIdx="43" clrIdx="1"/>
  <p:cmAuthor id="84" name="LiuHui" initials="" lastIdx="1" clrIdx="0"/>
  <p:cmAuthor id="85" name="未知的使用者45" initials="" lastIdx="1" clrIdx="0"/>
  <p:cmAuthor id="87" name="未知用户104" initials="" lastIdx="1" clrIdx="0"/>
  <p:cmAuthor id="88" name="未知用户5" initials="" lastIdx="1" clrIdx="0"/>
  <p:cmAuthor id="89" name="未知的使用者10" initials="" lastIdx="3" clrIdx="1"/>
  <p:cmAuthor id="90" name="未知的使用者93" initials="" lastIdx="1" clrIdx="1"/>
  <p:cmAuthor id="92" name="LeeElva" initials="" lastIdx="1" clrIdx="0"/>
  <p:cmAuthor id="93" name="未知用户99" initials="" lastIdx="1" clrIdx="2"/>
  <p:cmAuthor id="94" name="未知的使用者34" initials="" lastIdx="1" clrIdx="0"/>
  <p:cmAuthor id="95" name="未知的使用者115" initials="" lastIdx="1" clrIdx="1"/>
  <p:cmAuthor id="96" name="未知用户57" initials="" lastIdx="1" clrIdx="0"/>
  <p:cmAuthor id="97" name="lianghb" initials="" lastIdx="19" clrIdx="0"/>
  <p:cmAuthor id="98" name="未知用户17" initials="" lastIdx="0" clrIdx="1"/>
  <p:cmAuthor id="99" name="Deanna Schuler (Bookey Consulting)" initials="" lastIdx="2" clrIdx="0"/>
  <p:cmAuthor id="100" name="未知的使用者57" initials="" lastIdx="1" clrIdx="0"/>
  <p:cmAuthor id="101" name="未知的使用者16" initials="" lastIdx="6" clrIdx="0"/>
  <p:cmAuthor id="102" name="未知的使用者35" initials="" lastIdx="1" clrIdx="0"/>
  <p:cmAuthor id="103" name="未知用户102" initials="" lastIdx="1" clrIdx="1"/>
  <p:cmAuthor id="104" name="maxine" initials="" lastIdx="0" clrIdx="0"/>
  <p:cmAuthor id="105" name="未知的使用者121" initials="" lastIdx="1" clrIdx="1"/>
  <p:cmAuthor id="106" name="未知的使用者12" initials="" lastIdx="1" clrIdx="0"/>
  <p:cmAuthor id="107" name="周元元" initials="" lastIdx="5" clrIdx="0"/>
  <p:cmAuthor id="108" name="未知的使用者27" initials="" lastIdx="8" clrIdx="0"/>
  <p:cmAuthor id="110" name="未知的使用者30" initials="" lastIdx="8" clrIdx="0"/>
  <p:cmAuthor id="111" name="未知的使用者53" initials="" lastIdx="1" clrIdx="0"/>
  <p:cmAuthor id="112" name="未知用户58" initials="" lastIdx="5" clrIdx="1"/>
  <p:cmAuthor id="113" name="未知的使用者25" initials="" lastIdx="1" clrIdx="0"/>
  <p:cmAuthor id="114" name="liupeng" initials="" lastIdx="1" clrIdx="1"/>
  <p:cmAuthor id="115" name="未知用户24" initials="" lastIdx="1" clrIdx="0"/>
  <p:cmAuthor id="116" name="AbuSina" initials="" lastIdx="2" clrIdx="0"/>
  <p:cmAuthor id="117" name="hl sun" initials="" lastIdx="1" clrIdx="0"/>
  <p:cmAuthor id="118" name="未知的使用者94" initials="" lastIdx="1" clrIdx="2"/>
  <p:cmAuthor id="119" name="未知用户66" initials="" lastIdx="1" clrIdx="0"/>
  <p:cmAuthor id="121" name="未知用户19" initials="" lastIdx="1" clrIdx="0"/>
  <p:cmAuthor id="122" name="周宏達JerryChou" initials="" lastIdx="6" clrIdx="2"/>
  <p:cmAuthor id="124" name="未知用户7" initials="" lastIdx="1" clrIdx="0"/>
  <p:cmAuthor id="125" name="未知的使用者56" initials="" lastIdx="1" clrIdx="0"/>
  <p:cmAuthor id="127" name="未知的使用者119" initials="" lastIdx="1" clrIdx="2"/>
  <p:cmAuthor id="128" name="未知用户59" initials="" lastIdx="0" clrIdx="1"/>
  <p:cmAuthor id="129" name="未知的使用者22" initials="" lastIdx="8" clrIdx="0"/>
  <p:cmAuthor id="130" name="未知的使用者103" initials="" lastIdx="8" clrIdx="0"/>
  <p:cmAuthor id="131" name="Wenwen" initials="" lastIdx="1" clrIdx="1"/>
  <p:cmAuthor id="132" name="未知的使用者117" initials="" lastIdx="1" clrIdx="0"/>
  <p:cmAuthor id="133" name="未知的使用者33" initials="" lastIdx="1" clrIdx="0"/>
  <p:cmAuthor id="134" name="未知的使用者28" initials="" lastIdx="1" clrIdx="0"/>
  <p:cmAuthor id="135" name="未知用户67" initials="" lastIdx="1" clrIdx="0"/>
  <p:cmAuthor id="136" name="未知用户114" initials="" lastIdx="1" clrIdx="0"/>
  <p:cmAuthor id="137" name="未知用户18" initials="" lastIdx="10" clrIdx="0"/>
  <p:cmAuthor id="138" name="未知的使用者67" initials="" lastIdx="1" clrIdx="0"/>
  <p:cmAuthor id="139" name="未知的使用者46" initials="" lastIdx="1" clrIdx="1"/>
  <p:cmAuthor id="140" name="未知的使用者26" initials="" lastIdx="1" clrIdx="0"/>
  <p:cmAuthor id="141" name="未知的使用者43" initials="" lastIdx="1" clrIdx="0"/>
  <p:cmAuthor id="142" name="未知的使用者9" initials="" lastIdx="1" clrIdx="0"/>
  <p:cmAuthor id="143" name="未知用户62" initials="" lastIdx="1" clrIdx="1"/>
  <p:cmAuthor id="144" name="yuanzh" initials="" lastIdx="1" clrIdx="1"/>
  <p:cmAuthor id="145" name="不明使用者57" initials="" lastIdx="1" clrIdx="0"/>
  <p:cmAuthor id="146" name="未知用户108" initials="" lastIdx="1" clrIdx="0"/>
  <p:cmAuthor id="147" name="未知的使用者110" initials="" lastIdx="1" clrIdx="0"/>
  <p:cmAuthor id="148" name="linyd" initials="" lastIdx="3" clrIdx="1"/>
  <p:cmAuthor id="149" name="未知用户8" initials="" lastIdx="1" clrIdx="0"/>
  <p:cmAuthor id="150" name="未知的使用者31" initials="" lastIdx="1" clrIdx="0"/>
  <p:cmAuthor id="151" name="未知用户81" initials="" lastIdx="1" clrIdx="0"/>
  <p:cmAuthor id="152" name="未知用户115" initials="" lastIdx="1" clrIdx="0"/>
  <p:cmAuthor id="153" name="未知用户21" initials="" lastIdx="1" clrIdx="0"/>
  <p:cmAuthor id="154" name="未知的使用者68" initials="" lastIdx="1" clrIdx="0"/>
  <p:cmAuthor id="155" name="mm" initials="" lastIdx="1" clrIdx="0"/>
  <p:cmAuthor id="156" name="未知用户15" initials="" lastIdx="1" clrIdx="0"/>
  <p:cmAuthor id="157" name="朱晓瑜" initials="" lastIdx="54" clrIdx="0"/>
  <p:cmAuthor id="158" name="不明使用者20" initials="" lastIdx="1" clrIdx="0"/>
  <p:cmAuthor id="2000" name="李婧宜_YBferYVR" initials="authorId_1217247658" lastIdx="0" clrIdx="0"/>
  <p:cmAuthor id="159" name="未知用户82" initials="" lastIdx="1" clrIdx="0"/>
  <p:cmAuthor id="2001" name="wangchao" initials="w" lastIdx="1" clrIdx="2"/>
  <p:cmAuthor id="160" name="未知的使用者7" initials="" lastIdx="2" clrIdx="0"/>
  <p:cmAuthor id="161" name="未知用户6" initials="" lastIdx="8" clrIdx="0"/>
  <p:cmAuthor id="162" name="未知的使用者55" initials="" lastIdx="1" clrIdx="0"/>
  <p:cmAuthor id="163" name="未知的使用者111" initials="" lastIdx="1" clrIdx="0"/>
  <p:cmAuthor id="164" name="未知的使用者50" initials="" lastIdx="1" clrIdx="0"/>
  <p:cmAuthor id="165" name="未知的使用者11" initials="" lastIdx="1" clrIdx="0"/>
  <p:cmAuthor id="166" name="未知用户47" initials="" lastIdx="6" clrIdx="0"/>
  <p:cmAuthor id="691587970" name="小延魔法师" initials="小" lastIdx="1126286" clrIdx="0"/>
  <p:cmAuthor id="167" name="未知用户106" initials="未" lastIdx="1" clrIdx="0"/>
  <p:cmAuthor id="691587971" name="杨艳冉" initials="g" lastIdx="1" clrIdx="324"/>
  <p:cmAuthor id="168" name="未知用户116" initials="" lastIdx="1" clrIdx="1"/>
  <p:cmAuthor id="691587972" name="冯江宁" initials="U" lastIdx="1" clrIdx="45"/>
  <p:cmAuthor id="169" name="未知的使用者150" initials="未" lastIdx="1" clrIdx="0"/>
  <p:cmAuthor id="691587973" name="weihua zhou" initials="wz" lastIdx="6" clrIdx="67"/>
  <p:cmAuthor id="170" name="未知的使用者69" initials="" lastIdx="1" clrIdx="1"/>
  <p:cmAuthor id="171" name="未知的使用者112" initials="" lastIdx="1" clrIdx="1"/>
  <p:cmAuthor id="173" name="Kevin Hu" initials="" lastIdx="1" clrIdx="0"/>
  <p:cmAuthor id="174" name="未知的使用者38" initials="" lastIdx="1" clrIdx="0"/>
  <p:cmAuthor id="175" name="唐可欣" initials="" lastIdx="1" clrIdx="0"/>
  <p:cmAuthor id="176" name="未知的使用者8" initials="" lastIdx="1" clrIdx="0"/>
  <p:cmAuthor id="177" name="不明使用者56" initials="" lastIdx="1" clrIdx="0"/>
  <p:cmAuthor id="178" name="P00035_jeremy" initials="" lastIdx="1" clrIdx="0"/>
  <p:cmAuthor id="179" name="Unknown User7" initials="" lastIdx="1" clrIdx="0"/>
  <p:cmAuthor id="180" name="muzi wei" initials="" lastIdx="1" clrIdx="0"/>
  <p:cmAuthor id="181" name="未知的使用者41" initials="" lastIdx="1" clrIdx="0"/>
  <p:cmAuthor id="182" name="未知的使用者13" initials="" lastIdx="1" clrIdx="0"/>
  <p:cmAuthor id="183" name="djj" initials="" lastIdx="2" clrIdx="0"/>
  <p:cmAuthor id="184" name="未知用户117" initials="" lastIdx="1" clrIdx="2"/>
  <p:cmAuthor id="186" name="未知用户13" initials="" lastIdx="1" clrIdx="0"/>
  <p:cmAuthor id="187" name="不明使用者21" initials="" lastIdx="1" clrIdx="0"/>
  <p:cmAuthor id="188" name="YUMINGNJ" initials="" lastIdx="3" clrIdx="0"/>
  <p:cmAuthor id="189" name="未知的使用者52" initials="" lastIdx="1" clrIdx="1"/>
  <p:cmAuthor id="190" name="未知用户109" initials="" lastIdx="1" clrIdx="1"/>
  <p:cmAuthor id="191" name="Unknown User117" initials="U" lastIdx="10" clrIdx="0"/>
  <p:cmAuthor id="192" name="thomas" initials="" lastIdx="1" clrIdx="49"/>
  <p:cmAuthor id="193" name="未知的使用者3" initials="" lastIdx="7" clrIdx="1"/>
  <p:cmAuthor id="194" name="未知用户14" initials="" lastIdx="1" clrIdx="0"/>
  <p:cmAuthor id="195" name="Unknown User65" initials="U" lastIdx="1" clrIdx="0"/>
  <p:cmAuthor id="196" name="未知用户98" initials="" lastIdx="1" clrIdx="2"/>
  <p:cmAuthor id="198" name="未知用户83" initials="" lastIdx="1" clrIdx="1"/>
  <p:cmAuthor id="199" name="未知用户61" initials="" lastIdx="8" clrIdx="0"/>
  <p:cmAuthor id="201" name="Jason Wang" initials="" lastIdx="1" clrIdx="0"/>
  <p:cmAuthor id="202" name="不明使用者18" initials="" lastIdx="0" clrIdx="1"/>
  <p:cmAuthor id="203" name="未知用户28" initials="未" lastIdx="5" clrIdx="1"/>
  <p:cmAuthor id="204" name="未知的使用者72" initials="" lastIdx="1" clrIdx="0"/>
  <p:cmAuthor id="205" name="未知的使用者48" initials="" lastIdx="1" clrIdx="0"/>
  <p:cmAuthor id="206" name="未知的使用者104" initials="" lastIdx="1" clrIdx="0"/>
  <p:cmAuthor id="207" name="未知用户60" initials="" lastIdx="1" clrIdx="0"/>
  <p:cmAuthor id="208" name="未知的使用者39" initials="未" lastIdx="10" clrIdx="0"/>
  <p:cmAuthor id="209" name="Shawna Strickland" initials="" lastIdx="2" clrIdx="0"/>
  <p:cmAuthor id="210" name="未知的使用者36" initials="" lastIdx="3" clrIdx="1"/>
  <p:cmAuthor id="212" name="Daniel Wuu" initials="" lastIdx="1" clrIdx="0"/>
  <p:cmAuthor id="213" name="未知用户56" initials="" lastIdx="1" clrIdx="0"/>
  <p:cmAuthor id="214" name="未知的使用者14" initials="" lastIdx="2" clrIdx="0"/>
  <p:cmAuthor id="217" name="Ashley Eberenz" initials="" lastIdx="7" clrIdx="1"/>
  <p:cmAuthor id="218" name="不明使用者19" initials="" lastIdx="1" clrIdx="0"/>
  <p:cmAuthor id="219" name="qiantong" initials="" lastIdx="3" clrIdx="1"/>
  <p:cmAuthor id="220" name="未知的使用者74" initials="" lastIdx="1" clrIdx="0"/>
  <p:cmAuthor id="221" name="未知的使用者23" initials="" lastIdx="1" clrIdx="0"/>
  <p:cmAuthor id="222" name="未知的使用者1" initials="" lastIdx="8" clrIdx="0"/>
  <p:cmAuthor id="223" name="116304" initials="" lastIdx="1" clrIdx="1"/>
  <p:cmAuthor id="224" name="未知用户31" initials="未" lastIdx="1" clrIdx="1"/>
  <p:cmAuthor id="225" name="R affer" initials="" lastIdx="1" clrIdx="0"/>
  <p:cmAuthor id="226" name="qihua-DCMS" initials="" lastIdx="0" clrIdx="0"/>
  <p:cmAuthor id="227" name="未知用户55" initials="" lastIdx="1" clrIdx="0"/>
  <p:cmAuthor id="228" name="未知的使用者95" initials="" lastIdx="1" clrIdx="0"/>
  <p:cmAuthor id="230" name="未知的使用者32" initials="" lastIdx="1" clrIdx="0"/>
  <p:cmAuthor id="231" name="未知的使用者49" initials="" lastIdx="1" clrIdx="0"/>
  <p:cmAuthor id="232" name="Unknown User26" initials="U" lastIdx="1" clrIdx="1"/>
  <p:cmAuthor id="233" name="yuexuejun" initials="" lastIdx="3" clrIdx="0"/>
  <p:cmAuthor id="234" name="未知的使用者71" initials="" lastIdx="1" clrIdx="1"/>
  <p:cmAuthor id="235" name="未知的使用者105" initials="" lastIdx="1" clrIdx="0"/>
  <p:cmAuthor id="236" name="Unknown User70" initials="" lastIdx="1" clrIdx="0"/>
  <p:cmAuthor id="237" name="clinchen" initials="" lastIdx="0" clrIdx="1"/>
  <p:cmAuthor id="238" name="未知用户23" initials="" lastIdx="1" clrIdx="0"/>
  <p:cmAuthor id="239" name="hanjuncompany" initials="" lastIdx="1" clrIdx="0"/>
  <p:cmAuthor id="240" name="kathy chen" initials="" lastIdx="3" clrIdx="0"/>
  <p:cmAuthor id="1411827" name="黄晓平" initials="黄" lastIdx="0" clrIdx="0"/>
  <p:cmAuthor id="241" name="未知的使用者63" initials="" lastIdx="1" clrIdx="0"/>
  <p:cmAuthor id="1411828" name="Eraser-CV_732yNZVB" initials="authorId_935319539" lastIdx="0" clrIdx="0"/>
  <p:cmAuthor id="242" name="未知的使用者64" initials="" lastIdx="3" clrIdx="1"/>
  <p:cmAuthor id="1411829" name="张静_Anua7Nne" initials="authorId_935319063" lastIdx="0" clrIdx="0"/>
  <p:cmAuthor id="243" name="未知的使用者47" initials="" lastIdx="1" clrIdx="0"/>
  <p:cmAuthor id="1411830" name="晶 王" initials="晶王" lastIdx="1" clrIdx="46"/>
  <p:cmAuthor id="244" name="未知的使用者60" initials="" lastIdx="8" clrIdx="0"/>
  <p:cmAuthor id="245" name="未知的使用者59" initials="" lastIdx="1" clrIdx="0"/>
  <p:cmAuthor id="246" name="未知的使用者54" initials="" lastIdx="1" clrIdx="0"/>
  <p:cmAuthor id="247" name="未知的使用者66" initials="" lastIdx="8" clrIdx="0"/>
  <p:cmAuthor id="248" name="未知的使用者65" initials="" lastIdx="1" clrIdx="0"/>
  <p:cmAuthor id="249" name="未知的使用者106" initials="" lastIdx="3" clrIdx="1"/>
  <p:cmAuthor id="250" name="未知的使用者107" initials="" lastIdx="1" clrIdx="1"/>
  <p:cmAuthor id="251" name="未知的使用者108" initials="" lastIdx="1" clrIdx="0"/>
  <p:cmAuthor id="252" name="未知的使用者86" initials="" lastIdx="1" clrIdx="0"/>
  <p:cmAuthor id="253" name="未知的使用者116" initials="" lastIdx="1" clrIdx="1"/>
  <p:cmAuthor id="254" name="未知的使用者44" initials="" lastIdx="1" clrIdx="0"/>
  <p:cmAuthor id="255" name="未知的使用者37" initials="" lastIdx="1" clrIdx="0"/>
  <p:cmAuthor id="256" name="未知的使用者126" initials="" lastIdx="1" clrIdx="0"/>
  <p:cmAuthor id="257" name="未知的使用者127" initials="" lastIdx="3" clrIdx="1"/>
  <p:cmAuthor id="258" name="未知的使用者128" initials="" lastIdx="1" clrIdx="1"/>
  <p:cmAuthor id="259" name="未知的使用者124" initials="" lastIdx="1" clrIdx="0"/>
  <p:cmAuthor id="260" name="未知的使用者125" initials="" lastIdx="1" clrIdx="0"/>
  <p:cmAuthor id="261" name="Sara Chen" initials="" lastIdx="1" clrIdx="0"/>
  <p:cmAuthor id="262" name="huang gerrard" initials="" lastIdx="1" clrIdx="0"/>
  <p:cmAuthor id="263" name="未知用户170" initials="" lastIdx="1" clrIdx="0"/>
  <p:cmAuthor id="264" name="未知用户171" initials="" lastIdx="5" clrIdx="1"/>
  <p:cmAuthor id="265" name="未知用户172" initials="" lastIdx="1" clrIdx="1"/>
  <p:cmAuthor id="266" name="未知用户173" initials="" lastIdx="1" clrIdx="0"/>
  <p:cmAuthor id="267" name="未知用户149" initials="" lastIdx="1" clrIdx="0"/>
  <p:cmAuthor id="268" name="未知用户150" initials="" lastIdx="1" clrIdx="0"/>
  <p:cmAuthor id="269" name="未知用户151" initials="" lastIdx="2" clrIdx="0"/>
  <p:cmAuthor id="270" name="未知用户152" initials="" lastIdx="8" clrIdx="0"/>
  <p:cmAuthor id="271" name="未知用户153" initials="" lastIdx="8" clrIdx="0"/>
  <p:cmAuthor id="272" name="未知用户154" initials="" lastIdx="1" clrIdx="0"/>
  <p:cmAuthor id="273" name="未知用户155" initials="" lastIdx="1" clrIdx="0"/>
  <p:cmAuthor id="274" name="未知用户41" initials="" lastIdx="8" clrIdx="0"/>
  <p:cmAuthor id="275" name="未知用户44" initials="" lastIdx="1" clrIdx="0"/>
  <p:cmAuthor id="276" name="未知用户45" initials="" lastIdx="1" clrIdx="0"/>
  <p:cmAuthor id="277" name="未知用户156" initials="" lastIdx="10" clrIdx="0"/>
  <p:cmAuthor id="278" name="未知用户64" initials="" lastIdx="1" clrIdx="0"/>
  <p:cmAuthor id="279" name="未知用户65" initials="" lastIdx="1" clrIdx="0"/>
  <p:cmAuthor id="280" name="未知用户68" initials="" lastIdx="1" clrIdx="0"/>
  <p:cmAuthor id="281" name="未知用户69" initials="" lastIdx="2" clrIdx="0"/>
  <p:cmAuthor id="282" name="未知用户70" initials="" lastIdx="1" clrIdx="1"/>
  <p:cmAuthor id="283" name="未知用户71" initials="" lastIdx="1" clrIdx="0"/>
  <p:cmAuthor id="284" name="未知用户72" initials="" lastIdx="1" clrIdx="0"/>
  <p:cmAuthor id="285" name="未知用户73" initials="" lastIdx="2" clrIdx="0"/>
  <p:cmAuthor id="286" name="未知用户49" initials="" lastIdx="1" clrIdx="0"/>
  <p:cmAuthor id="287" name="未知用户50" initials="" lastIdx="1" clrIdx="0"/>
  <p:cmAuthor id="288" name="未知用户52" initials="" lastIdx="1" clrIdx="0"/>
  <p:cmAuthor id="289" name="MA15" initials="" lastIdx="1" clrIdx="0"/>
  <p:cmAuthor id="290" name="未知用户53" initials="" lastIdx="10" clrIdx="0"/>
  <p:cmAuthor id="291" name="未知用户96" initials="" lastIdx="1" clrIdx="0"/>
  <p:cmAuthor id="292" name="未知用户48" initials="" lastIdx="1" clrIdx="0"/>
  <p:cmAuthor id="293" name="未知用户97" initials="" lastIdx="2" clrIdx="0"/>
  <p:cmAuthor id="294" name="未知用户40" initials="" lastIdx="5" clrIdx="1"/>
  <p:cmAuthor id="295" name="未知用户43" initials="" lastIdx="1" clrIdx="0"/>
  <p:cmAuthor id="296" name="未知用户100" initials="" lastIdx="1" clrIdx="0"/>
  <p:cmAuthor id="297" name="未知用户101" initials="" lastIdx="1" clrIdx="0"/>
  <p:cmAuthor id="298" name="未知用户26" initials="" lastIdx="1" clrIdx="0"/>
  <p:cmAuthor id="299" name="未知用户29" initials="" lastIdx="1" clrIdx="0"/>
  <p:cmAuthor id="300" name="未知用户32" initials="" lastIdx="1" clrIdx="0"/>
  <p:cmAuthor id="301" name="未知用户33" initials="" lastIdx="1" clrIdx="0"/>
  <p:cmAuthor id="303" name="未知用户42" initials="" lastIdx="1" clrIdx="0"/>
  <p:cmAuthor id="304" name="未知的使用者109" initials="" lastIdx="5" clrIdx="1"/>
  <p:cmAuthor id="305" name="未知的使用者122" initials="" lastIdx="1" clrIdx="0"/>
  <p:cmAuthor id="306" name="未知的使用者123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593"/>
    <a:srgbClr val="FFF2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73436" autoAdjust="0"/>
  </p:normalViewPr>
  <p:slideViewPr>
    <p:cSldViewPr snapToGrid="0" snapToObjects="1" showGuides="1">
      <p:cViewPr varScale="1">
        <p:scale>
          <a:sx n="63" d="100"/>
          <a:sy n="63" d="100"/>
        </p:scale>
        <p:origin x="720" y="40"/>
      </p:cViewPr>
      <p:guideLst>
        <p:guide orient="horz" pos="1750"/>
        <p:guide pos="3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B9CD3-3B8A-441D-91FD-6135B91F1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F606C-05CB-46A0-9BBB-57BE873473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606C-05CB-46A0-9BBB-57BE873473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:/GCC/1、GCC资料/1、全球LOGO/1、全球计算联盟logo（26年1月版）/全球 logo-05.png全球 logo-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241" r="4241"/>
          <a:stretch>
            <a:fillRect/>
          </a:stretch>
        </p:blipFill>
        <p:spPr>
          <a:xfrm>
            <a:off x="289560" y="156845"/>
            <a:ext cx="1724025" cy="473075"/>
          </a:xfrm>
          <a:prstGeom prst="rect">
            <a:avLst/>
          </a:prstGeom>
        </p:spPr>
      </p:pic>
      <p:pic>
        <p:nvPicPr>
          <p:cNvPr id="10" name="图片 9" descr="形状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22399" y="1090029"/>
            <a:ext cx="10271906" cy="4525435"/>
          </a:xfrm>
          <a:prstGeom prst="rect">
            <a:avLst/>
          </a:prstGeom>
        </p:spPr>
      </p:pic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137071" y="2782041"/>
            <a:ext cx="1965234" cy="393033"/>
          </a:xfrm>
          <a:prstGeom prst="roundRect">
            <a:avLst>
              <a:gd name="adj" fmla="val 50000"/>
            </a:avLst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1755" tIns="18000" rIns="71755" bIns="1800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510" b="1" i="0" u="none" strike="noStrike" kern="1200" cap="none" spc="0" normalizeH="0" baseline="0" noProof="1" dirty="0">
                <a:solidFill>
                  <a:schemeClr val="lt1"/>
                </a:solidFill>
                <a:latin typeface="思源黑体 CN Bold" panose="020B0800000000000000" charset="-122"/>
                <a:ea typeface="思源黑体 CN Bold" panose="020B0800000000000000" charset="-122"/>
                <a:cs typeface="+mn-cs"/>
              </a:defRPr>
            </a:lvl1pPr>
            <a:lvl2pPr marL="38417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6771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51890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3606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1960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03780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68795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071495" algn="l" defTabSz="914400" rtl="0" eaLnBrk="1" latinLnBrk="0" hangingPunct="1">
              <a:defRPr sz="151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署名</a:t>
            </a:r>
            <a:endParaRPr>
              <a:sym typeface="+mn-ea"/>
            </a:endParaRPr>
          </a:p>
        </p:txBody>
      </p:sp>
      <p:sp>
        <p:nvSpPr>
          <p:cNvPr id="9" name="副标题 2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773225" y="1995276"/>
            <a:ext cx="6692925" cy="388230"/>
          </a:xfr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15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defRPr>
            </a:lvl1pPr>
            <a:lvl2pPr marL="38417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71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1890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606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960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780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795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7149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1"/>
          <p:cNvSpPr txBox="1"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773225" y="985239"/>
            <a:ext cx="6692925" cy="996172"/>
          </a:xfr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040" b="0" i="0" u="none" strike="noStrike" kern="1200" cap="none" spc="0" normalizeH="0" baseline="0" noProof="1" dirty="0">
                <a:solidFill>
                  <a:schemeClr val="bg1">
                    <a:lumMod val="25098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+mj-cs"/>
              </a:defRPr>
            </a:lvl1pPr>
            <a:lvl2pPr marL="38417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771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1890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606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960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03780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8795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71495" algn="l" defTabSz="914400" rtl="0" eaLnBrk="1" latinLnBrk="0" hangingPunct="1">
              <a:defRPr sz="15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单击编辑母版标题</a:t>
            </a:r>
            <a:endParaRPr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4498" y="1093228"/>
            <a:ext cx="9070313" cy="4092942"/>
          </a:xfrm>
        </p:spPr>
        <p:txBody>
          <a:bodyPr/>
          <a:lstStyle>
            <a:lvl1pPr>
              <a:defRPr>
                <a:latin typeface="思源黑体 CN" panose="020B0500000000000000" charset="-122"/>
                <a:ea typeface="思源黑体 CN" panose="020B0500000000000000" charset="-122"/>
              </a:defRPr>
            </a:lvl1pPr>
            <a:lvl2pPr>
              <a:defRPr>
                <a:latin typeface="思源黑体 CN" panose="020B0500000000000000" charset="-122"/>
                <a:ea typeface="思源黑体 CN" panose="020B0500000000000000" charset="-122"/>
              </a:defRPr>
            </a:lvl2pPr>
            <a:lvl3pPr>
              <a:defRPr>
                <a:latin typeface="思源黑体 CN" panose="020B0500000000000000" charset="-122"/>
                <a:ea typeface="思源黑体 CN" panose="020B0500000000000000" charset="-122"/>
              </a:defRPr>
            </a:lvl3pPr>
            <a:lvl4pPr>
              <a:defRPr>
                <a:latin typeface="思源黑体 CN" panose="020B0500000000000000" charset="-122"/>
                <a:ea typeface="思源黑体 CN" panose="020B0500000000000000" charset="-122"/>
              </a:defRPr>
            </a:lvl4pPr>
            <a:lvl5pPr>
              <a:defRPr>
                <a:latin typeface="思源黑体 CN" panose="020B0500000000000000" charset="-122"/>
                <a:ea typeface="思源黑体 CN" panose="020B05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思源黑体 CN" panose="020B0500000000000000" charset="-122"/>
                <a:ea typeface="思源黑体 CN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思源黑体 CN" panose="020B0500000000000000" charset="-122"/>
                <a:ea typeface="思源黑体 CN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思源黑体 CN" panose="020B0500000000000000" charset="-122"/>
                <a:ea typeface="思源黑体 CN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思源黑体 CN Bold" panose="020B0800000000000000" charset="-122"/>
                <a:ea typeface="思源黑体 CN Bold" panose="020B08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40" y="0"/>
            <a:ext cx="10260965" cy="5759450"/>
          </a:xfrm>
          <a:prstGeom prst="rect">
            <a:avLst/>
          </a:prstGeom>
        </p:spPr>
      </p:pic>
      <p:pic>
        <p:nvPicPr>
          <p:cNvPr id="3" name="图片 2" descr="D:/GCC/1、GCC资料/1、全球LOGO/1、全球计算联盟logo（26年1月版）/全球 logo-07.png全球 logo-07"/>
          <p:cNvPicPr>
            <a:picLocks noChangeAspect="1"/>
          </p:cNvPicPr>
          <p:nvPr userDrawn="1"/>
        </p:nvPicPr>
        <p:blipFill>
          <a:blip r:embed="rId3"/>
          <a:srcRect t="11990" b="11990"/>
          <a:stretch>
            <a:fillRect/>
          </a:stretch>
        </p:blipFill>
        <p:spPr>
          <a:xfrm>
            <a:off x="413385" y="282575"/>
            <a:ext cx="1946275" cy="372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540" y="1382395"/>
            <a:ext cx="10260965" cy="336677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3403283" y="2009605"/>
            <a:ext cx="3432810" cy="7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8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Thank You !</a:t>
            </a:r>
            <a:endParaRPr kumimoji="1" lang="zh-CN" altLang="en-US" sz="448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09507" y="1270535"/>
            <a:ext cx="9010990" cy="3939117"/>
          </a:xfrm>
          <a:prstGeom prst="rect">
            <a:avLst/>
          </a:prstGeom>
        </p:spPr>
        <p:txBody>
          <a:bodyPr lIns="0" tIns="0" rIns="0" bIns="0"/>
          <a:lstStyle>
            <a:lvl1pPr marL="150495" marR="0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rgbClr val="000000"/>
              </a:buClr>
              <a:buSzTx/>
              <a:buFont typeface="Arial" panose="020B0604020202090204" pitchFamily="34" charset="0"/>
              <a:buChar char="•"/>
              <a:tabLst>
                <a:tab pos="1014095" algn="ctr"/>
              </a:tabLst>
              <a:defRPr sz="1510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Arial" panose="020B0604020202090204" pitchFamily="34" charset="0"/>
              </a:defRPr>
            </a:lvl1pPr>
            <a:lvl2pPr marL="374650" marR="0" indent="-24003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014095" algn="ctr"/>
              </a:tabLst>
              <a:defRPr sz="1345" baseline="0">
                <a:latin typeface="+mn-lt"/>
                <a:ea typeface="微软雅黑" panose="020B0503020204020204" pitchFamily="34" charset="-122"/>
              </a:defRPr>
            </a:lvl2pPr>
            <a:lvl3pPr marL="922020" marR="0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014095" algn="ctr"/>
              </a:tabLst>
              <a:defRPr sz="1090" baseline="0">
                <a:latin typeface="+mn-lt"/>
                <a:ea typeface="微软雅黑" panose="020B0503020204020204" pitchFamily="34" charset="-122"/>
              </a:defRPr>
            </a:lvl3pPr>
            <a:lvl4pPr marL="441325" indent="-143510">
              <a:buFont typeface="Arial" panose="020B0604020202090204" pitchFamily="34" charset="0"/>
              <a:buChar char="•"/>
              <a:tabLst>
                <a:tab pos="1014095" algn="ctr"/>
              </a:tabLst>
              <a:defRPr sz="1090" baseline="0"/>
            </a:lvl4pPr>
            <a:lvl5pPr marL="441325" indent="-143510">
              <a:buFont typeface="Arial" panose="020B0604020202090204" pitchFamily="34" charset="0"/>
              <a:buChar char="•"/>
              <a:tabLst>
                <a:tab pos="1014095" algn="ctr"/>
              </a:tabLst>
              <a:defRPr sz="1090" baseline="0"/>
            </a:lvl5pPr>
          </a:lstStyle>
          <a:p>
            <a:pPr lvl="0"/>
            <a:r>
              <a:rPr lang="en-US" dirty="0"/>
              <a:t>Click to edit Master text style</a:t>
            </a:r>
            <a:endParaRPr lang="en-US" dirty="0"/>
          </a:p>
          <a:p>
            <a:pPr marL="276225" marR="0" lvl="1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Arial" panose="020B0604020202090204" pitchFamily="34" charset="0"/>
              <a:buChar char="•"/>
              <a:tabLst>
                <a:tab pos="1014095" algn="ctr"/>
              </a:tabLst>
              <a:defRPr/>
            </a:pPr>
            <a:r>
              <a:rPr lang="en-US" dirty="0"/>
              <a:t>Click to edit Master text style</a:t>
            </a:r>
            <a:endParaRPr lang="en-US" dirty="0"/>
          </a:p>
          <a:p>
            <a:pPr marL="922020" marR="0" lvl="2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Arial" panose="020B0604020202090204" pitchFamily="34" charset="0"/>
              <a:buChar char="•"/>
              <a:tabLst>
                <a:tab pos="1014095" algn="ctr"/>
              </a:tabLst>
              <a:defRPr/>
            </a:pPr>
            <a:r>
              <a:rPr lang="en-US" dirty="0"/>
              <a:t>Click to edit Master text style</a:t>
            </a:r>
            <a:endParaRPr lang="en-US" dirty="0"/>
          </a:p>
          <a:p>
            <a:pPr marL="922020" marR="0" lvl="2" indent="-140970" algn="l" defTabSz="996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5"/>
              </a:spcAft>
              <a:buClr>
                <a:schemeClr val="tx1"/>
              </a:buClr>
              <a:buSzTx/>
              <a:buFont typeface="Arial" panose="020B0604020202090204" pitchFamily="34" charset="0"/>
              <a:buChar char="•"/>
              <a:tabLst>
                <a:tab pos="1014095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2154" y="383068"/>
            <a:ext cx="9016937" cy="83427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880"/>
              </a:lnSpc>
              <a:spcBef>
                <a:spcPts val="0"/>
              </a:spcBef>
              <a:buNone/>
              <a:defRPr sz="2685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1pPr>
            <a:lvl2pPr marL="498475" indent="0" algn="ctr">
              <a:buNone/>
              <a:defRPr sz="2180"/>
            </a:lvl2pPr>
            <a:lvl3pPr marL="996950" indent="0" algn="ctr">
              <a:buNone/>
              <a:defRPr sz="1965"/>
            </a:lvl3pPr>
            <a:lvl4pPr marL="1495425" indent="0" algn="ctr">
              <a:buNone/>
              <a:defRPr sz="1745"/>
            </a:lvl4pPr>
            <a:lvl5pPr marL="1994535" indent="0" algn="ctr">
              <a:buNone/>
              <a:defRPr sz="1745"/>
            </a:lvl5pPr>
            <a:lvl6pPr marL="2493010" indent="0" algn="ctr">
              <a:buNone/>
              <a:defRPr sz="1745"/>
            </a:lvl6pPr>
            <a:lvl7pPr marL="2991485" indent="0" algn="ctr">
              <a:buNone/>
              <a:defRPr sz="1745"/>
            </a:lvl7pPr>
            <a:lvl8pPr marL="3489960" indent="0" algn="ctr">
              <a:buNone/>
              <a:defRPr sz="1745"/>
            </a:lvl8pPr>
            <a:lvl9pPr marL="3988435" indent="0" algn="ctr">
              <a:buNone/>
              <a:defRPr sz="1745"/>
            </a:lvl9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5.xml"/><Relationship Id="rId7" Type="http://schemas.openxmlformats.org/officeDocument/2006/relationships/image" Target="../media/image1.png"/><Relationship Id="rId6" Type="http://schemas.openxmlformats.org/officeDocument/2006/relationships/tags" Target="../tags/tag14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:/GCC/1、GCC资料/1、全球LOGO/1、全球计算联盟logo（26年1月版）/全球 logo-05.png全球 logo-0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243" r="4243"/>
          <a:stretch>
            <a:fillRect/>
          </a:stretch>
        </p:blipFill>
        <p:spPr>
          <a:xfrm>
            <a:off x="8592185" y="158115"/>
            <a:ext cx="1332230" cy="365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728" y="5458145"/>
            <a:ext cx="10051120" cy="15678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7351978" y="5338157"/>
            <a:ext cx="2303859" cy="306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1"/>
            </p:custDataLst>
          </p:nvPr>
        </p:nvSpPr>
        <p:spPr>
          <a:xfrm>
            <a:off x="3391793" y="5338157"/>
            <a:ext cx="3455789" cy="306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584498" y="5338157"/>
            <a:ext cx="2303859" cy="306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84498" y="1093228"/>
            <a:ext cx="9070313" cy="409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84498" y="302333"/>
            <a:ext cx="9070313" cy="604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767715" rtl="0" eaLnBrk="1" latinLnBrk="0" hangingPunct="1">
        <a:lnSpc>
          <a:spcPct val="90000"/>
        </a:lnSpc>
        <a:spcBef>
          <a:spcPct val="0"/>
        </a:spcBef>
        <a:buNone/>
        <a:defRPr sz="2685" b="1" i="0" u="none" kern="1200" spc="0">
          <a:solidFill>
            <a:schemeClr val="accent4">
              <a:lumMod val="97508"/>
              <a:lumOff val="2492"/>
            </a:schemeClr>
          </a:solidFill>
          <a:effectLst>
            <a:outerShdw>
              <a:srgbClr val="FFFFFF"/>
            </a:outerShdw>
          </a:effectLst>
          <a:uFill>
            <a:solidFill>
              <a:srgbClr val="28419D"/>
            </a:solidFill>
          </a:uFill>
          <a:latin typeface="思源黑体 CN Bold" panose="020B0800000000000000" charset="-122"/>
          <a:ea typeface="思源黑体 CN Bold" panose="020B0800000000000000" charset="-122"/>
          <a:cs typeface="+mj-cs"/>
        </a:defRPr>
      </a:lvl1pPr>
    </p:titleStyle>
    <p:bodyStyle>
      <a:lvl1pPr marL="191770" indent="0" algn="l" defTabSz="767715" rtl="0" eaLnBrk="1" latinLnBrk="0" hangingPunct="1">
        <a:lnSpc>
          <a:spcPct val="130000"/>
        </a:lnSpc>
        <a:spcBef>
          <a:spcPts val="840"/>
        </a:spcBef>
        <a:buFont typeface="Arial" panose="020B0604020202090204" pitchFamily="34" charset="0"/>
        <a:buChar char="•"/>
        <a:defRPr sz="2015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1pPr>
      <a:lvl2pPr marL="575945" indent="0" algn="l" defTabSz="767715" rtl="0" eaLnBrk="1" latinLnBrk="0" hangingPunct="1">
        <a:lnSpc>
          <a:spcPct val="130000"/>
        </a:lnSpc>
        <a:spcBef>
          <a:spcPts val="420"/>
        </a:spcBef>
        <a:buFont typeface="Arial" panose="020B0604020202090204" pitchFamily="34" charset="0"/>
        <a:buChar char="•"/>
        <a:defRPr sz="1680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2pPr>
      <a:lvl3pPr marL="960120" indent="0" algn="l" defTabSz="767715" rtl="0" eaLnBrk="1" latinLnBrk="0" hangingPunct="1">
        <a:lnSpc>
          <a:spcPct val="130000"/>
        </a:lnSpc>
        <a:spcBef>
          <a:spcPts val="420"/>
        </a:spcBef>
        <a:buFont typeface="Arial" panose="020B0604020202090204" pitchFamily="34" charset="0"/>
        <a:buChar char="•"/>
        <a:defRPr sz="1510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3pPr>
      <a:lvl4pPr marL="1343660" indent="0" algn="l" defTabSz="767715" rtl="0" eaLnBrk="1" latinLnBrk="0" hangingPunct="1">
        <a:lnSpc>
          <a:spcPct val="130000"/>
        </a:lnSpc>
        <a:spcBef>
          <a:spcPts val="420"/>
        </a:spcBef>
        <a:buFont typeface="Arial" panose="020B0604020202090204" pitchFamily="34" charset="0"/>
        <a:buChar char="•"/>
        <a:defRPr sz="1510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4pPr>
      <a:lvl5pPr marL="1727835" indent="0" algn="l" defTabSz="767715" rtl="0" eaLnBrk="1" latinLnBrk="0" hangingPunct="1">
        <a:lnSpc>
          <a:spcPct val="130000"/>
        </a:lnSpc>
        <a:spcBef>
          <a:spcPts val="420"/>
        </a:spcBef>
        <a:buFont typeface="Arial" panose="020B0604020202090204" pitchFamily="34" charset="0"/>
        <a:buChar char="•"/>
        <a:defRPr sz="1510" kern="1200" spc="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5pPr>
      <a:lvl6pPr marL="211201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6pPr>
      <a:lvl7pPr marL="249555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7pPr>
      <a:lvl8pPr marL="2879725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00" indent="-191770" algn="l" defTabSz="767715" rtl="0" eaLnBrk="1" latinLnBrk="0" hangingPunct="1">
        <a:lnSpc>
          <a:spcPct val="90000"/>
        </a:lnSpc>
        <a:spcBef>
          <a:spcPts val="420"/>
        </a:spcBef>
        <a:buFont typeface="Arial" panose="020B0604020202090204" pitchFamily="34" charset="0"/>
        <a:buChar char="•"/>
        <a:defRPr sz="1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1pPr>
      <a:lvl2pPr marL="38417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2pPr>
      <a:lvl3pPr marL="76771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9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4pPr>
      <a:lvl5pPr marL="153606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5pPr>
      <a:lvl6pPr marL="191960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6pPr>
      <a:lvl7pPr marL="230378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7pPr>
      <a:lvl8pPr marL="268795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8pPr>
      <a:lvl9pPr marL="307149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1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1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1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1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1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1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1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1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1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773859" y="1698487"/>
            <a:ext cx="6692925" cy="996172"/>
          </a:xfrm>
        </p:spPr>
        <p:txBody>
          <a:bodyPr>
            <a:normAutofit fontScale="90000"/>
          </a:bodyPr>
          <a:lstStyle/>
          <a:p>
            <a:pPr marL="0" algn="ctr" defTabSz="118681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defRPr/>
            </a:pPr>
            <a:r>
              <a:rPr lang="en-US" altLang="zh-CN" sz="4400" b="1" noProof="0" dirty="0">
                <a:ln>
                  <a:noFill/>
                </a:ln>
                <a:solidFill>
                  <a:srgbClr val="28419D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Arial" panose="020B0604020202090204" pitchFamily="34" charset="0"/>
              </a:rPr>
              <a:t>HiFloat8 Simulation Tool User Guide (</a:t>
            </a:r>
            <a:r>
              <a:rPr lang="en-US" altLang="zh-CN" sz="4400" b="1" noProof="0" dirty="0">
                <a:ln>
                  <a:noFill/>
                </a:ln>
                <a:solidFill>
                  <a:srgbClr val="28419D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Arial" panose="020B0604020202090204" pitchFamily="34" charset="0"/>
              </a:rPr>
              <a:t>NPU Version)</a:t>
            </a:r>
            <a:endParaRPr lang="en-US" altLang="zh-CN" sz="4400" b="1" noProof="0" dirty="0">
              <a:ln>
                <a:noFill/>
              </a:ln>
              <a:solidFill>
                <a:srgbClr val="28419D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73" y="95590"/>
            <a:ext cx="2278202" cy="521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84" y="139130"/>
            <a:ext cx="5487201" cy="54811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73" y="95590"/>
            <a:ext cx="2278202" cy="521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15" y="290286"/>
            <a:ext cx="7379289" cy="48590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488" y="123405"/>
            <a:ext cx="3774462" cy="5267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26" y="217971"/>
            <a:ext cx="3452846" cy="4811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34" y="234660"/>
            <a:ext cx="3816873" cy="5223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1" y="290287"/>
            <a:ext cx="3642762" cy="4444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31" y="362600"/>
            <a:ext cx="4302101" cy="4900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497" y="757554"/>
            <a:ext cx="3160328" cy="39161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6420"/>
          <a:stretch>
            <a:fillRect/>
          </a:stretch>
        </p:blipFill>
        <p:spPr>
          <a:xfrm>
            <a:off x="2735196" y="334788"/>
            <a:ext cx="3611851" cy="475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78" y="384852"/>
            <a:ext cx="3423448" cy="47060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06" y="348694"/>
            <a:ext cx="4220319" cy="5062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665" y="535045"/>
            <a:ext cx="3325435" cy="41275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096" y="318099"/>
            <a:ext cx="3730643" cy="5034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69" y="696363"/>
            <a:ext cx="3422451" cy="42665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67" y="362601"/>
            <a:ext cx="3847226" cy="5034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95" y="295848"/>
            <a:ext cx="3269584" cy="51010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90" y="268035"/>
            <a:ext cx="5343213" cy="49841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889" y="156955"/>
            <a:ext cx="9175855" cy="231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51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HiF8 NPU Version – Code Overview</a:t>
            </a:r>
            <a:endParaRPr kumimoji="1" lang="en-US" altLang="zh-CN" sz="151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r="41404"/>
          <a:stretch>
            <a:fillRect/>
          </a:stretch>
        </p:blipFill>
        <p:spPr>
          <a:xfrm>
            <a:off x="375340" y="2022546"/>
            <a:ext cx="1996055" cy="15113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9540" y="711835"/>
            <a:ext cx="2675255" cy="180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Detailed Code Architecture Diagram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2620033" y="2605760"/>
            <a:ext cx="200257" cy="11125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765" tIns="38383" rIns="76765" bIns="38383" numCol="1" spcCol="0" rtlCol="0" fromWordArt="0" anchor="ctr" anchorCtr="0" forceAA="0" compatLnSpc="1">
            <a:noAutofit/>
          </a:bodyPr>
          <a:lstStyle/>
          <a:p>
            <a:pPr algn="ctr"/>
            <a:endParaRPr lang="en-SG" sz="151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78" y="983659"/>
            <a:ext cx="2032760" cy="45139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62318" y="1274355"/>
            <a:ext cx="4895181" cy="272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Execution Workflow: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1: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 entering the project directory, run bash build.sh to compile the program.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the compilation is successful, the following output should be displayed: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the compilation succeeds, you can directly run the test example: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hif8_bf16.py</a:t>
            </a:r>
            <a:endParaRPr kumimoji="1" lang="en-US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SG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318" y="2408810"/>
            <a:ext cx="4895181" cy="739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958" y="3886924"/>
            <a:ext cx="4350035" cy="7436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5473" y="91420"/>
            <a:ext cx="3577990" cy="5576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71" y="162344"/>
            <a:ext cx="4007905" cy="52192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2" y="123405"/>
            <a:ext cx="2471713" cy="5334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68" y="78903"/>
            <a:ext cx="4264395" cy="52956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183" y="78904"/>
            <a:ext cx="2076230" cy="575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07" y="324010"/>
            <a:ext cx="6773230" cy="40826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83" y="95591"/>
            <a:ext cx="1828653" cy="5384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969" y="95591"/>
            <a:ext cx="6024322" cy="54539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83" y="95591"/>
            <a:ext cx="1828653" cy="5384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11" y="1080190"/>
            <a:ext cx="8012425" cy="30075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83" y="95591"/>
            <a:ext cx="1828653" cy="5384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8" y="140093"/>
            <a:ext cx="6541045" cy="21750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04" y="62215"/>
            <a:ext cx="1989501" cy="575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87" y="62215"/>
            <a:ext cx="6242002" cy="54155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04" y="62215"/>
            <a:ext cx="1989501" cy="575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5896"/>
          <a:stretch>
            <a:fillRect/>
          </a:stretch>
        </p:blipFill>
        <p:spPr>
          <a:xfrm>
            <a:off x="2444636" y="92810"/>
            <a:ext cx="4970449" cy="57573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04" y="62215"/>
            <a:ext cx="1989501" cy="575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57" y="334706"/>
            <a:ext cx="6547537" cy="50900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04" y="62215"/>
            <a:ext cx="1989501" cy="575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34" y="405582"/>
            <a:ext cx="7297492" cy="48076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39041"/>
          <a:stretch>
            <a:fillRect/>
          </a:stretch>
        </p:blipFill>
        <p:spPr>
          <a:xfrm>
            <a:off x="150106" y="602063"/>
            <a:ext cx="1969284" cy="2191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198" y="386390"/>
            <a:ext cx="6936693" cy="180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Code Path</a:t>
            </a:r>
            <a:r>
              <a:rPr kumimoji="1" lang="zh-CN" altLang="en-US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/hif8_npu/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quant_cy_npu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/base/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cusrc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/hif8_quant_op.h</a:t>
            </a:r>
            <a:endParaRPr kumimoji="1" lang="en-SG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54" y="602063"/>
            <a:ext cx="3603262" cy="4586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580" y="602064"/>
            <a:ext cx="4181854" cy="41470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04" y="62215"/>
            <a:ext cx="1989501" cy="575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83" y="1074415"/>
            <a:ext cx="7428254" cy="33702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90" y="51089"/>
            <a:ext cx="1938072" cy="575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08" y="201282"/>
            <a:ext cx="4137370" cy="5117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77" y="1057242"/>
            <a:ext cx="3656295" cy="16472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89" y="151218"/>
            <a:ext cx="1834606" cy="537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65" y="480411"/>
            <a:ext cx="3785866" cy="4883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573" y="268036"/>
            <a:ext cx="3763988" cy="52233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89" y="151218"/>
            <a:ext cx="1834606" cy="537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65" y="359821"/>
            <a:ext cx="6185948" cy="48089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89" y="151218"/>
            <a:ext cx="1834606" cy="537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71" y="340350"/>
            <a:ext cx="8008705" cy="479491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89" y="151218"/>
            <a:ext cx="1834606" cy="537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78" y="985623"/>
            <a:ext cx="7741312" cy="34054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89" y="151218"/>
            <a:ext cx="1834606" cy="537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515" y="323663"/>
            <a:ext cx="7869757" cy="38716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62" y="112279"/>
            <a:ext cx="1924950" cy="534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1" y="1358325"/>
            <a:ext cx="7868986" cy="3876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5532" y="453984"/>
            <a:ext cx="6402673" cy="180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kumimoji="1" lang="en-SG" altLang="zh-CN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Ql</a:t>
            </a:r>
            <a:r>
              <a:rPr kumimoji="1" lang="en-US" altLang="zh-CN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inear_bak</a:t>
            </a:r>
            <a:r>
              <a:rPr kumimoji="1" lang="en-SG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en-SG" altLang="zh-CN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kumimoji="1" lang="zh-CN" altLang="en-US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文件可以忽略掉，不影响</a:t>
            </a:r>
            <a:endParaRPr kumimoji="1" lang="en-SG" altLang="zh-CN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62" y="112279"/>
            <a:ext cx="1924950" cy="534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28" y="490543"/>
            <a:ext cx="7286647" cy="480061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339" y="112280"/>
            <a:ext cx="6513434" cy="5270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2" y="112279"/>
            <a:ext cx="1924950" cy="5345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39041"/>
          <a:stretch>
            <a:fillRect/>
          </a:stretch>
        </p:blipFill>
        <p:spPr>
          <a:xfrm>
            <a:off x="150106" y="602063"/>
            <a:ext cx="1969284" cy="2191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198" y="386390"/>
            <a:ext cx="6936693" cy="180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Full Code Path</a:t>
            </a:r>
            <a:r>
              <a:rPr kumimoji="1" lang="zh-CN" altLang="en-US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/hif8_npu/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quant_cy_npu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/base/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cusrc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/hif8_quant_op.h</a:t>
            </a:r>
            <a:endParaRPr kumimoji="1" lang="en-SG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89" y="602063"/>
            <a:ext cx="6385146" cy="39828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62" y="112279"/>
            <a:ext cx="1924950" cy="534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54" y="412665"/>
            <a:ext cx="6029162" cy="45447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62" y="112279"/>
            <a:ext cx="1924950" cy="534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66" y="1306081"/>
            <a:ext cx="6823092" cy="22627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49" y="145655"/>
            <a:ext cx="1875791" cy="5323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27" y="381715"/>
            <a:ext cx="6515080" cy="49960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49" y="145655"/>
            <a:ext cx="1875791" cy="5323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97" y="357038"/>
            <a:ext cx="5714488" cy="470604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49" y="145655"/>
            <a:ext cx="1875791" cy="5323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46" y="284724"/>
            <a:ext cx="6042448" cy="500643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49" y="145655"/>
            <a:ext cx="1875791" cy="5323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26" y="850207"/>
            <a:ext cx="7011356" cy="32000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653" y="1026"/>
            <a:ext cx="1762352" cy="5412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1" y="56653"/>
            <a:ext cx="5842203" cy="52734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757" y="162344"/>
            <a:ext cx="1714686" cy="5295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10" y="796492"/>
            <a:ext cx="7182594" cy="416646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757" y="162344"/>
            <a:ext cx="1714686" cy="5295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59" y="640735"/>
            <a:ext cx="7704116" cy="439453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757" y="162344"/>
            <a:ext cx="1714686" cy="52956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70" y="707489"/>
            <a:ext cx="7916792" cy="3991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39041"/>
          <a:stretch>
            <a:fillRect/>
          </a:stretch>
        </p:blipFill>
        <p:spPr>
          <a:xfrm>
            <a:off x="150106" y="602063"/>
            <a:ext cx="1969284" cy="2191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198" y="386390"/>
            <a:ext cx="6936693" cy="180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Full Code Path</a:t>
            </a:r>
            <a:r>
              <a:rPr kumimoji="1" lang="zh-CN" altLang="en-US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/hif8_npu/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quant_cy_npu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/base/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cusrc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/hif8_quant_op.h</a:t>
            </a:r>
            <a:endParaRPr kumimoji="1" lang="en-SG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58" y="602063"/>
            <a:ext cx="5224633" cy="497134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757" y="162344"/>
            <a:ext cx="1714686" cy="5295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00" y="861456"/>
            <a:ext cx="7952733" cy="403653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757" y="162344"/>
            <a:ext cx="1714686" cy="5295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33" y="318098"/>
            <a:ext cx="6344956" cy="476723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4154" y="684716"/>
            <a:ext cx="6908879" cy="1463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9" y="211886"/>
            <a:ext cx="1862626" cy="515158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543" y="195720"/>
            <a:ext cx="1816775" cy="5368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32" y="686976"/>
            <a:ext cx="4182111" cy="84761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476" y="56653"/>
            <a:ext cx="1970140" cy="575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957" y="407103"/>
            <a:ext cx="6817765" cy="462260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92" y="123404"/>
            <a:ext cx="1887518" cy="5401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74" y="224382"/>
            <a:ext cx="5453026" cy="553404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92" y="123404"/>
            <a:ext cx="1887518" cy="5401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11" y="540607"/>
            <a:ext cx="4180366" cy="4800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591" y="1358325"/>
            <a:ext cx="3514929" cy="299829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39041"/>
          <a:stretch>
            <a:fillRect/>
          </a:stretch>
        </p:blipFill>
        <p:spPr>
          <a:xfrm>
            <a:off x="150106" y="602063"/>
            <a:ext cx="1969284" cy="2191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198" y="386390"/>
            <a:ext cx="6936693" cy="180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Full Code Path</a:t>
            </a:r>
            <a:r>
              <a:rPr kumimoji="1" lang="zh-CN" altLang="en-US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/hif8_npu/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quant_cy_npu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/base/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cusrc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/hif8_quant_op.h</a:t>
            </a:r>
            <a:endParaRPr kumimoji="1" lang="en-SG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57" y="602063"/>
            <a:ext cx="7577688" cy="40043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39041"/>
          <a:stretch>
            <a:fillRect/>
          </a:stretch>
        </p:blipFill>
        <p:spPr>
          <a:xfrm>
            <a:off x="150106" y="602063"/>
            <a:ext cx="1969284" cy="2191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198" y="386390"/>
            <a:ext cx="6936693" cy="180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Full Code Path</a:t>
            </a:r>
            <a:r>
              <a:rPr kumimoji="1" lang="zh-CN" altLang="en-US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/hif8_npu/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quant_cy_npu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/base/</a:t>
            </a:r>
            <a:r>
              <a:rPr kumimoji="1" lang="en-SG" sz="1175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cusrc</a:t>
            </a:r>
            <a:r>
              <a:rPr kumimoji="1" lang="en-SG" sz="11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/hif8_quant_op.h</a:t>
            </a:r>
            <a:endParaRPr kumimoji="1" lang="en-SG" sz="1175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522" y="602063"/>
            <a:ext cx="7008910" cy="35482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54" y="62215"/>
            <a:ext cx="2617572" cy="5757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623" y="612923"/>
            <a:ext cx="6968178" cy="44019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50" y="51090"/>
            <a:ext cx="2546050" cy="5757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44" y="126708"/>
            <a:ext cx="3942219" cy="59972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ASTERZORDER" val="1"/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0.xml><?xml version="1.0" encoding="utf-8"?>
<p:tagLst xmlns:p="http://schemas.openxmlformats.org/presentationml/2006/main">
  <p:tag name="KSO_WM_UNIT_TYPE" val="a"/>
  <p:tag name="KSO_WM_UNIT_INDEX" val="1"/>
  <p:tag name="KSO_WM_UNIT_ID" val="_2*a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4.xml><?xml version="1.0" encoding="utf-8"?>
<p:tagLst xmlns:p="http://schemas.openxmlformats.org/presentationml/2006/main">
  <p:tag name="MASTERZORDER" val="1"/>
  <p:tag name="KSO_WM_UNIT_TYPE" val="i"/>
  <p:tag name="KSO_WM_UNIT_INDEX" val="1"/>
  <p:tag name="KSO_WM_UNIT_ID" val="_0*i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5.xml><?xml version="1.0" encoding="utf-8"?>
<p:tagLst xmlns:p="http://schemas.openxmlformats.org/presentationml/2006/main">
  <p:tag name="MASTERZORDER" val="2"/>
  <p:tag name="KSO_WM_UNIT_TYPE" val="i"/>
  <p:tag name="KSO_WM_UNIT_INDEX" val="2"/>
  <p:tag name="KSO_WM_UNIT_ID" val="_0*i*2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19.xml><?xml version="1.0" encoding="utf-8"?>
<p:tagLst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2.xml><?xml version="1.0" encoding="utf-8"?>
<p:tagLst xmlns:p="http://schemas.openxmlformats.org/presentationml/2006/main">
  <p:tag name="MASTERZORDER" val="2"/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20.xml><?xml version="1.0" encoding="utf-8"?>
<p:tagLst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21.xml><?xml version="1.0" encoding="utf-8"?>
<p:tagLst xmlns:p="http://schemas.openxmlformats.org/presentationml/2006/main">
  <p:tag name="KSO_WM_UNIT_TYPE" val="a"/>
  <p:tag name="KSO_WM_UNIT_INDEX" val="1"/>
  <p:tag name="KSO_WM_UNIT_SUBTYPE" val=""/>
  <p:tag name="KSO_WM_UNIT_PRESET_TEXT" val="单击添加文档标题"/>
  <p:tag name="KSO_WM_UNIT_ID" val="custom_1*a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22.xml><?xml version="1.0" encoding="utf-8"?>
<p:tagLst xmlns:p="http://schemas.openxmlformats.org/presentationml/2006/main">
  <p:tag name="KSO_WM_SLIDE_TYPE" val="title"/>
  <p:tag name="KSO_WM_TEMPLATE_THUMBS_INDEX" val="1、9"/>
  <p:tag name="KSO_WM_BEAUTIFY_FLAG" val="#wm#"/>
  <p:tag name="KSO_WM_TEMPLATE_CATEGORY" val="custom"/>
  <p:tag name="KSO_WM_TEMPLATE_USER_THEME" val="1"/>
  <p:tag name="KSO_WM_SLIDE_INDEX" val="1"/>
  <p:tag name="KSO_WM_SLIDE_ID" val="custom_1"/>
  <p:tag name="KSO_WM_TEMPLATE_SUBCATEGORY" val="29"/>
  <p:tag name="KSO_WM_SLIDE_LAYOUT" val="a_b_f"/>
  <p:tag name="KSO_WM_SLIDE_LAYOUT_CNT" val="1_1_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  <p:tag name="KSO_WM_TEMPLATE_CATEGORY" val="custom"/>
  <p:tag name="KSO_WM_TEMPLATE_USER_THEM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  <p:tag name="KSO_WM_TEMPLATE_CATEGORY" val="custom"/>
  <p:tag name="KSO_WM_TEMPLATE_USER_THEM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  <p:tag name="KSO_WM_TEMPLATE_CATEGORY" val="custom"/>
  <p:tag name="KSO_WM_TEMPLATE_USER_THEME" val="1"/>
</p:tagLst>
</file>

<file path=ppt/tags/tag6.xml><?xml version="1.0" encoding="utf-8"?>
<p:tagLst xmlns:p="http://schemas.openxmlformats.org/presentationml/2006/main">
  <p:tag name="KSO_WM_UNIT_TYPE" val="f"/>
  <p:tag name="KSO_WM_UNIT_INDEX" val="1"/>
  <p:tag name="KSO_WM_UNIT_ID" val="_2*f*1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ags/tag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LAYERLEVEL" val="1"/>
  <p:tag name="KSO_WM_TEMPLATE_CATEGORY" val="custom"/>
  <p:tag name="KSO_WM_TEMPLATE_USER_THEME" val="1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11A45"/>
      </a:dk2>
      <a:lt2>
        <a:srgbClr val="F2F7FF"/>
      </a:lt2>
      <a:accent1>
        <a:srgbClr val="023692"/>
      </a:accent1>
      <a:accent2>
        <a:srgbClr val="EF8937"/>
      </a:accent2>
      <a:accent3>
        <a:srgbClr val="6484BA"/>
      </a:accent3>
      <a:accent4>
        <a:srgbClr val="204D9D"/>
      </a:accent4>
      <a:accent5>
        <a:srgbClr val="AEC0DA"/>
      </a:accent5>
      <a:accent6>
        <a:srgbClr val="EF9D5F"/>
      </a:accent6>
      <a:hlink>
        <a:srgbClr val="0026E5"/>
      </a:hlink>
      <a:folHlink>
        <a:srgbClr val="7E1FAD"/>
      </a:folHlink>
    </a:clrScheme>
    <a:fontScheme name="WPS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731</Words>
  <Application>WPS 文字</Application>
  <PresentationFormat>自定义</PresentationFormat>
  <Paragraphs>31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8" baseType="lpstr">
      <vt:lpstr>Arial</vt:lpstr>
      <vt:lpstr>宋体</vt:lpstr>
      <vt:lpstr>Wingdings</vt:lpstr>
      <vt:lpstr>思源黑体 CN Bold</vt:lpstr>
      <vt:lpstr>汉仪中黑KW</vt:lpstr>
      <vt:lpstr>思源黑体 CN Regular</vt:lpstr>
      <vt:lpstr>思源黑体 CN</vt:lpstr>
      <vt:lpstr>微软雅黑</vt:lpstr>
      <vt:lpstr>汉仪旗黑</vt:lpstr>
      <vt:lpstr>.AppleSystemUIFont</vt:lpstr>
      <vt:lpstr>Thonburi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微软雅黑</vt:lpstr>
      <vt:lpstr>思源黑体 CN Bold</vt:lpstr>
      <vt:lpstr>1_Office 主题​​</vt:lpstr>
      <vt:lpstr>HiFloat8仿真工具使用说明 （NPU版本）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0</cp:lastModifiedBy>
  <cp:revision>178</cp:revision>
  <dcterms:created xsi:type="dcterms:W3CDTF">2026-02-04T03:06:25Z</dcterms:created>
  <dcterms:modified xsi:type="dcterms:W3CDTF">2026-02-04T03:06:25Z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98BDA6649CE640BC8EBCA9B7011A3DB1_13</vt:lpwstr>
  </property>
  <property fmtid="{D5CDD505-2E9C-101B-9397-08002B2CF9AE}" pid="3" name="KSOProductBuildVer">
    <vt:lpwstr>2052-12.1.24709.24709</vt:lpwstr>
  </property>
</Properties>
</file>